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715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686002" y="685800"/>
            <a:ext cx="54866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111809"/>
            <a:ext cx="7314320" cy="3430112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x="685800" y="1888813"/>
            <a:ext cx="6400799" cy="111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685800" y="3000375"/>
            <a:ext cx="6400799" cy="750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0156"/>
            <a:ext cx="8005727" cy="1343853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420573"/>
            <a:ext cx="8229600" cy="40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456245" y="1420570"/>
            <a:ext cx="4038599" cy="40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648200" y="1420570"/>
            <a:ext cx="4038599" cy="40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x="-13" y="-10156"/>
            <a:ext cx="8005727" cy="1343853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0156"/>
            <a:ext cx="8005727" cy="1343853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5137512"/>
            <a:ext cx="187800" cy="5793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5137512"/>
            <a:ext cx="5097900" cy="5793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866812" y="5137512"/>
            <a:ext cx="5097900" cy="57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8"/>
            <a:ext cx="3409812" cy="2341769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333500"/>
            <a:ext cx="8229600" cy="3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373308"/>
            <a:ext cx="3409812" cy="2341769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youtube.com/watch?v=pRaptzcp9G4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be.com/v/3hMhWOaX_0o" TargetMode="External"/><Relationship Id="rId5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5.gif"/><Relationship Id="rId3" Type="http://schemas.openxmlformats.org/officeDocument/2006/relationships/image" Target="../media/image03.gif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1888813"/>
            <a:ext cx="6400799" cy="111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Waste management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685800" y="3000375"/>
            <a:ext cx="6400799" cy="75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Wastewater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420573"/>
            <a:ext cx="8229600" cy="4033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Remember “</a:t>
            </a:r>
            <a:r>
              <a:rPr lang="en" u="sng">
                <a:solidFill>
                  <a:schemeClr val="hlink"/>
                </a:solidFill>
                <a:hlinkClick r:id="rId3"/>
              </a:rPr>
              <a:t>From Flush to Finish</a:t>
            </a:r>
            <a:r>
              <a:rPr lang="en"/>
              <a:t>”?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Solid waste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420573"/>
            <a:ext cx="8229600" cy="403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EPA’s preferred method tree: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6325" y="1968451"/>
            <a:ext cx="4370690" cy="348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Solid waste</a:t>
            </a:r>
          </a:p>
        </p:txBody>
      </p:sp>
      <p:sp>
        <p:nvSpPr>
          <p:cNvPr id="109" name="Shape 109">
            <a:hlinkClick r:id="rId4"/>
          </p:cNvPr>
          <p:cNvSpPr/>
          <p:nvPr/>
        </p:nvSpPr>
        <p:spPr>
          <a:xfrm>
            <a:off x="1569574" y="1420575"/>
            <a:ext cx="5378008" cy="40335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10" name="Shape 110"/>
          <p:cNvSpPr txBox="1"/>
          <p:nvPr/>
        </p:nvSpPr>
        <p:spPr>
          <a:xfrm>
            <a:off x="7025075" y="4870100"/>
            <a:ext cx="1215000" cy="40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55 minutes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Hazardous waste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825" y="1105912"/>
            <a:ext cx="3758999" cy="335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1512" y="2721400"/>
            <a:ext cx="5857875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Product lifecycles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787" y="1299925"/>
            <a:ext cx="4124325" cy="30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3598" y="2668473"/>
            <a:ext cx="4335850" cy="268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112334"/>
            <a:ext cx="73154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Connect it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420573"/>
            <a:ext cx="8229600" cy="4033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What areas of law enforcement generate lots of excess waste? How can you (and your future team) cut back? 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Do you need to innovate anything that will do the job for you?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