
<file path=[Content_Types].xml><?xml version="1.0" encoding="utf-8"?>
<Types xmlns="http://schemas.openxmlformats.org/package/2006/content-types">
  <Default ContentType="image/jpeg" Extension="jpg"/>
  <Default ContentType="application/vnd.openxmlformats-package.relationships+xml" Extension="rels"/>
  <Default ContentType="image/png" Extension="png"/>
  <Default ContentType="application/xml" Extension="xml"/>
  <Default ContentType="image/gif" Extension="gif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7.xml"/>
  <Override ContentType="application/vnd.openxmlformats-officedocument.presentationml.slide+xml" PartName="/ppt/slides/slide1.xml"/>
  <Override ContentType="application/vnd.openxmlformats-officedocument.presentationml.slide+xml" PartName="/ppt/slides/slide4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3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715000" cx="9144000"/>
  <p:notesSz cx="6858000" cy="9144000"/>
  <p:defaultTextStyle>
    <a:defPPr marR="0" rtl="0" algn="l">
      <a:lnSpc>
        <a:spcPct val="100000"/>
      </a:lnSpc>
      <a:spcBef>
        <a:spcPts val="0"/>
      </a:spcBef>
      <a:spcAft>
        <a:spcPts val="0"/>
      </a:spcAft>
    </a:defPPr>
    <a:lvl1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rtl="0" algn="l">
      <a:lnSpc>
        <a:spcPct val="100000"/>
      </a:lnSpc>
      <a:spcBef>
        <a:spcPts val="0"/>
      </a:spcBef>
      <a:spcAft>
        <a:spcPts val="0"/>
      </a:spcAft>
      <a:buNone/>
      <a:defRPr b="0" baseline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Id="rId12" Type="http://schemas.openxmlformats.org/officeDocument/2006/relationships/slide" Target="slides/slide7.xml"/><Relationship Id="rId2" Type="http://schemas.openxmlformats.org/officeDocument/2006/relationships/presProps" Target="presProps.xml"/><Relationship Id="rId1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3" Type="http://schemas.openxmlformats.org/officeDocument/2006/relationships/tableStyles" Target="tableStyles.xml"/><Relationship Id="rId9" Type="http://schemas.openxmlformats.org/officeDocument/2006/relationships/slide" Target="slides/slide4.xml"/><Relationship Id="rId6" Type="http://schemas.openxmlformats.org/officeDocument/2006/relationships/slide" Target="slides/slide1.xml"/><Relationship Id="rId5" Type="http://schemas.openxmlformats.org/officeDocument/2006/relationships/notesMaster" Target="notesMasters/notesMaster1.xml"/><Relationship Id="rId8" Type="http://schemas.openxmlformats.org/officeDocument/2006/relationships/slide" Target="slides/slide3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x="686002" y="685800"/>
            <a:ext cx="54866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>
            <p:ph idx="2" type="sldImg"/>
          </p:nvPr>
        </p:nvSpPr>
        <p:spPr>
          <a:xfrm>
            <a:off x="686002" y="685800"/>
            <a:ext cx="54866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>
            <p:ph idx="2" type="sldImg"/>
          </p:nvPr>
        </p:nvSpPr>
        <p:spPr>
          <a:xfrm>
            <a:off x="686002" y="685800"/>
            <a:ext cx="54866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/>
          <p:nvPr>
            <p:ph idx="2" type="sldImg"/>
          </p:nvPr>
        </p:nvSpPr>
        <p:spPr>
          <a:xfrm>
            <a:off x="686002" y="685800"/>
            <a:ext cx="54866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6" name="Shape 106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/>
          <p:nvPr>
            <p:ph idx="2" type="sldImg"/>
          </p:nvPr>
        </p:nvSpPr>
        <p:spPr>
          <a:xfrm>
            <a:off x="686002" y="685800"/>
            <a:ext cx="54866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3" name="Shape 11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/>
          <p:nvPr>
            <p:ph idx="2" type="sldImg"/>
          </p:nvPr>
        </p:nvSpPr>
        <p:spPr>
          <a:xfrm>
            <a:off x="686002" y="685800"/>
            <a:ext cx="54866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/>
          <p:nvPr>
            <p:ph idx="2" type="sldImg"/>
          </p:nvPr>
        </p:nvSpPr>
        <p:spPr>
          <a:xfrm>
            <a:off x="686002" y="685800"/>
            <a:ext cx="54866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7" name="Shape 127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/>
          <p:nvPr>
            <p:ph idx="2" type="sldImg"/>
          </p:nvPr>
        </p:nvSpPr>
        <p:spPr>
          <a:xfrm>
            <a:off x="686002" y="685800"/>
            <a:ext cx="5486699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3" name="Shape 13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Shape 60"/>
          <p:cNvGrpSpPr/>
          <p:nvPr/>
        </p:nvGrpSpPr>
        <p:grpSpPr>
          <a:xfrm>
            <a:off x="-11" y="1111809"/>
            <a:ext cx="7314320" cy="3430112"/>
            <a:chOff x="-11" y="1378676"/>
            <a:chExt cx="7314320" cy="4116299"/>
          </a:xfrm>
        </p:grpSpPr>
        <p:sp>
          <p:nvSpPr>
            <p:cNvPr id="61" name="Shape 61"/>
            <p:cNvSpPr/>
            <p:nvPr/>
          </p:nvSpPr>
          <p:spPr>
            <a:xfrm flipH="1">
              <a:off x="-11" y="1378676"/>
              <a:ext cx="187800" cy="411629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2" name="Shape 62"/>
            <p:cNvSpPr/>
            <p:nvPr/>
          </p:nvSpPr>
          <p:spPr>
            <a:xfrm flipH="1">
              <a:off x="187809" y="1378676"/>
              <a:ext cx="7126499" cy="4116299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63" name="Shape 63"/>
          <p:cNvSpPr txBox="1"/>
          <p:nvPr>
            <p:ph type="ctrTitle"/>
          </p:nvPr>
        </p:nvSpPr>
        <p:spPr>
          <a:xfrm>
            <a:off x="685800" y="1888813"/>
            <a:ext cx="6400799" cy="11114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64" name="Shape 64"/>
          <p:cNvSpPr txBox="1"/>
          <p:nvPr>
            <p:ph idx="1" type="subTitle"/>
          </p:nvPr>
        </p:nvSpPr>
        <p:spPr>
          <a:xfrm>
            <a:off x="685800" y="3000375"/>
            <a:ext cx="6400799" cy="7506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sz="2400">
                <a:solidFill>
                  <a:schemeClr val="lt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Shape 66"/>
          <p:cNvGrpSpPr/>
          <p:nvPr/>
        </p:nvGrpSpPr>
        <p:grpSpPr>
          <a:xfrm>
            <a:off x="-13" y="-10156"/>
            <a:ext cx="8005727" cy="1343853"/>
            <a:chOff x="-13" y="-12187"/>
            <a:chExt cx="8005727" cy="1161900"/>
          </a:xfrm>
        </p:grpSpPr>
        <p:sp>
          <p:nvSpPr>
            <p:cNvPr id="67" name="Shape 67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68" name="Shape 68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69" name="Shape 69"/>
          <p:cNvSpPr txBox="1"/>
          <p:nvPr>
            <p:ph type="title"/>
          </p:nvPr>
        </p:nvSpPr>
        <p:spPr>
          <a:xfrm>
            <a:off x="457200" y="112334"/>
            <a:ext cx="7315499" cy="11264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457200" y="1420573"/>
            <a:ext cx="8229600" cy="40334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/>
          <p:nvPr>
            <p:ph idx="1" type="body"/>
          </p:nvPr>
        </p:nvSpPr>
        <p:spPr>
          <a:xfrm>
            <a:off x="456245" y="1420570"/>
            <a:ext cx="4038599" cy="40334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sp>
        <p:nvSpPr>
          <p:cNvPr id="73" name="Shape 73"/>
          <p:cNvSpPr txBox="1"/>
          <p:nvPr>
            <p:ph idx="2" type="body"/>
          </p:nvPr>
        </p:nvSpPr>
        <p:spPr>
          <a:xfrm>
            <a:off x="4648200" y="1420570"/>
            <a:ext cx="4038599" cy="40334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  <p:grpSp>
        <p:nvGrpSpPr>
          <p:cNvPr id="74" name="Shape 74"/>
          <p:cNvGrpSpPr/>
          <p:nvPr/>
        </p:nvGrpSpPr>
        <p:grpSpPr>
          <a:xfrm>
            <a:off x="-13" y="-10156"/>
            <a:ext cx="8005727" cy="1343853"/>
            <a:chOff x="-13" y="-12187"/>
            <a:chExt cx="8005727" cy="1161900"/>
          </a:xfrm>
        </p:grpSpPr>
        <p:sp>
          <p:nvSpPr>
            <p:cNvPr id="75" name="Shape 75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rgbClr val="AB0101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76" name="Shape 76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77" name="Shape 77"/>
          <p:cNvSpPr txBox="1"/>
          <p:nvPr>
            <p:ph type="title"/>
          </p:nvPr>
        </p:nvSpPr>
        <p:spPr>
          <a:xfrm>
            <a:off x="457200" y="112334"/>
            <a:ext cx="7315499" cy="11264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Shape 79"/>
          <p:cNvGrpSpPr/>
          <p:nvPr/>
        </p:nvGrpSpPr>
        <p:grpSpPr>
          <a:xfrm>
            <a:off x="-13" y="-10156"/>
            <a:ext cx="8005727" cy="1343853"/>
            <a:chOff x="-13" y="-12187"/>
            <a:chExt cx="8005727" cy="1161900"/>
          </a:xfrm>
        </p:grpSpPr>
        <p:sp>
          <p:nvSpPr>
            <p:cNvPr id="80" name="Shape 80"/>
            <p:cNvSpPr/>
            <p:nvPr/>
          </p:nvSpPr>
          <p:spPr>
            <a:xfrm flipH="1">
              <a:off x="-13" y="-12187"/>
              <a:ext cx="187800" cy="1161900"/>
            </a:xfrm>
            <a:prstGeom prst="rect">
              <a:avLst/>
            </a:prstGeom>
            <a:solidFill>
              <a:srgbClr val="AB0101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  <p:sp>
          <p:nvSpPr>
            <p:cNvPr id="81" name="Shape 81"/>
            <p:cNvSpPr/>
            <p:nvPr/>
          </p:nvSpPr>
          <p:spPr>
            <a:xfrm flipH="1">
              <a:off x="187715" y="-12187"/>
              <a:ext cx="7817999" cy="1161900"/>
            </a:xfrm>
            <a:prstGeom prst="rect">
              <a:avLst/>
            </a:prstGeom>
            <a:solidFill>
              <a:srgbClr val="0F243E"/>
            </a:solidFill>
            <a:ln>
              <a:noFill/>
            </a:ln>
          </p:spPr>
          <p:txBody>
            <a:bodyPr anchorCtr="0" anchor="ctr" bIns="45700" lIns="91425" rIns="91425" tIns="45700">
              <a:noAutofit/>
            </a:bodyPr>
            <a:lstStyle/>
            <a:p>
              <a:pPr>
                <a:spcBef>
                  <a:spcPts val="0"/>
                </a:spcBef>
                <a:buNone/>
              </a:pPr>
              <a:r>
                <a:t/>
              </a:r>
              <a:endParaRPr/>
            </a:p>
          </p:txBody>
        </p:sp>
      </p:grpSp>
      <p:sp>
        <p:nvSpPr>
          <p:cNvPr id="82" name="Shape 82"/>
          <p:cNvSpPr txBox="1"/>
          <p:nvPr>
            <p:ph type="title"/>
          </p:nvPr>
        </p:nvSpPr>
        <p:spPr>
          <a:xfrm>
            <a:off x="457200" y="112334"/>
            <a:ext cx="7315499" cy="1126499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/>
        </p:nvSpPr>
        <p:spPr>
          <a:xfrm flipH="1">
            <a:off x="8964665" y="5137512"/>
            <a:ext cx="187800" cy="579300"/>
          </a:xfrm>
          <a:prstGeom prst="rect">
            <a:avLst/>
          </a:prstGeom>
          <a:solidFill>
            <a:srgbClr val="AB0101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5" name="Shape 85"/>
          <p:cNvSpPr/>
          <p:nvPr/>
        </p:nvSpPr>
        <p:spPr>
          <a:xfrm flipH="1">
            <a:off x="3866777" y="5137512"/>
            <a:ext cx="5097900" cy="579300"/>
          </a:xfrm>
          <a:prstGeom prst="rect">
            <a:avLst/>
          </a:prstGeom>
          <a:solidFill>
            <a:srgbClr val="0F243E"/>
          </a:solidFill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3866812" y="5137512"/>
            <a:ext cx="5097900" cy="5793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1400">
                <a:solidFill>
                  <a:schemeClr val="lt1"/>
                </a:solidFill>
              </a:defRPr>
            </a:lvl1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7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4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Shape 5"/>
          <p:cNvGrpSpPr/>
          <p:nvPr/>
        </p:nvGrpSpPr>
        <p:grpSpPr>
          <a:xfrm>
            <a:off x="33867" y="-78"/>
            <a:ext cx="3409812" cy="2341769"/>
            <a:chOff x="0" y="1493"/>
            <a:chExt cx="3409812" cy="2810236"/>
          </a:xfrm>
        </p:grpSpPr>
        <p:cxnSp>
          <p:nvCxnSpPr>
            <p:cNvPr id="6" name="Shape 6"/>
            <p:cNvCxnSpPr/>
            <p:nvPr/>
          </p:nvCxnSpPr>
          <p:spPr>
            <a:xfrm>
              <a:off x="0" y="245542"/>
              <a:ext cx="32510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7" name="Shape 7"/>
            <p:cNvCxnSpPr/>
            <p:nvPr/>
          </p:nvCxnSpPr>
          <p:spPr>
            <a:xfrm rot="-5400000">
              <a:off x="-1212177" y="1407880"/>
              <a:ext cx="28062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8" name="Shape 8"/>
            <p:cNvCxnSpPr/>
            <p:nvPr/>
          </p:nvCxnSpPr>
          <p:spPr>
            <a:xfrm>
              <a:off x="0" y="474143"/>
              <a:ext cx="26669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9" name="Shape 9"/>
            <p:cNvCxnSpPr/>
            <p:nvPr/>
          </p:nvCxnSpPr>
          <p:spPr>
            <a:xfrm>
              <a:off x="0" y="702743"/>
              <a:ext cx="21675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" name="Shape 10"/>
            <p:cNvCxnSpPr/>
            <p:nvPr/>
          </p:nvCxnSpPr>
          <p:spPr>
            <a:xfrm>
              <a:off x="0" y="931342"/>
              <a:ext cx="18626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1" name="Shape 11"/>
            <p:cNvCxnSpPr/>
            <p:nvPr/>
          </p:nvCxnSpPr>
          <p:spPr>
            <a:xfrm>
              <a:off x="0" y="1159942"/>
              <a:ext cx="14900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2" name="Shape 12"/>
            <p:cNvCxnSpPr/>
            <p:nvPr/>
          </p:nvCxnSpPr>
          <p:spPr>
            <a:xfrm>
              <a:off x="0" y="1388542"/>
              <a:ext cx="12191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3" name="Shape 13"/>
            <p:cNvCxnSpPr/>
            <p:nvPr/>
          </p:nvCxnSpPr>
          <p:spPr>
            <a:xfrm>
              <a:off x="0" y="1617142"/>
              <a:ext cx="9905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4" name="Shape 14"/>
            <p:cNvCxnSpPr/>
            <p:nvPr/>
          </p:nvCxnSpPr>
          <p:spPr>
            <a:xfrm>
              <a:off x="0" y="1845742"/>
              <a:ext cx="7452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5" name="Shape 15"/>
            <p:cNvCxnSpPr/>
            <p:nvPr/>
          </p:nvCxnSpPr>
          <p:spPr>
            <a:xfrm>
              <a:off x="0" y="2074342"/>
              <a:ext cx="5333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6" name="Shape 16"/>
            <p:cNvCxnSpPr/>
            <p:nvPr/>
          </p:nvCxnSpPr>
          <p:spPr>
            <a:xfrm>
              <a:off x="0" y="2302943"/>
              <a:ext cx="2624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7" name="Shape 17"/>
            <p:cNvCxnSpPr/>
            <p:nvPr/>
          </p:nvCxnSpPr>
          <p:spPr>
            <a:xfrm rot="-5400000">
              <a:off x="-814261" y="1238115"/>
              <a:ext cx="24683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8" name="Shape 18"/>
            <p:cNvCxnSpPr/>
            <p:nvPr/>
          </p:nvCxnSpPr>
          <p:spPr>
            <a:xfrm rot="-5400000">
              <a:off x="-357712" y="1014527"/>
              <a:ext cx="20180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9" name="Shape 19"/>
            <p:cNvCxnSpPr/>
            <p:nvPr/>
          </p:nvCxnSpPr>
          <p:spPr>
            <a:xfrm rot="-5400000">
              <a:off x="-853" y="887576"/>
              <a:ext cx="17639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0" name="Shape 20"/>
            <p:cNvCxnSpPr/>
            <p:nvPr/>
          </p:nvCxnSpPr>
          <p:spPr>
            <a:xfrm rot="-5400000">
              <a:off x="326307" y="790194"/>
              <a:ext cx="15693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1" name="Shape 21"/>
            <p:cNvCxnSpPr/>
            <p:nvPr/>
          </p:nvCxnSpPr>
          <p:spPr>
            <a:xfrm rot="-5400000">
              <a:off x="636516" y="709726"/>
              <a:ext cx="14085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2" name="Shape 22"/>
            <p:cNvCxnSpPr/>
            <p:nvPr/>
          </p:nvCxnSpPr>
          <p:spPr>
            <a:xfrm rot="-5400000">
              <a:off x="972228" y="603961"/>
              <a:ext cx="11967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3" name="Shape 23"/>
            <p:cNvCxnSpPr/>
            <p:nvPr/>
          </p:nvCxnSpPr>
          <p:spPr>
            <a:xfrm rot="-5400000">
              <a:off x="1278236" y="527761"/>
              <a:ext cx="10443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4" name="Shape 24"/>
            <p:cNvCxnSpPr/>
            <p:nvPr/>
          </p:nvCxnSpPr>
          <p:spPr>
            <a:xfrm rot="-5400000">
              <a:off x="1590398" y="440776"/>
              <a:ext cx="8795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5" name="Shape 25"/>
            <p:cNvCxnSpPr/>
            <p:nvPr/>
          </p:nvCxnSpPr>
          <p:spPr>
            <a:xfrm rot="-5400000">
              <a:off x="1883657" y="377227"/>
              <a:ext cx="7527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6" name="Shape 26"/>
            <p:cNvCxnSpPr/>
            <p:nvPr/>
          </p:nvCxnSpPr>
          <p:spPr>
            <a:xfrm rot="-5400000">
              <a:off x="2198066" y="292493"/>
              <a:ext cx="5834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7" name="Shape 27"/>
            <p:cNvCxnSpPr/>
            <p:nvPr/>
          </p:nvCxnSpPr>
          <p:spPr>
            <a:xfrm rot="-5400000">
              <a:off x="2521027" y="199376"/>
              <a:ext cx="3972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8" name="Shape 28"/>
            <p:cNvCxnSpPr/>
            <p:nvPr/>
          </p:nvCxnSpPr>
          <p:spPr>
            <a:xfrm rot="-5400000">
              <a:off x="2801688" y="148627"/>
              <a:ext cx="2954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29" name="Shape 29"/>
            <p:cNvCxnSpPr/>
            <p:nvPr/>
          </p:nvCxnSpPr>
          <p:spPr>
            <a:xfrm rot="-5400000">
              <a:off x="3079242" y="102444"/>
              <a:ext cx="2015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0" name="Shape 30"/>
            <p:cNvCxnSpPr/>
            <p:nvPr/>
          </p:nvCxnSpPr>
          <p:spPr>
            <a:xfrm rot="-5400000">
              <a:off x="3324762" y="85076"/>
              <a:ext cx="1686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31" name="Shape 31"/>
          <p:cNvSpPr txBox="1"/>
          <p:nvPr>
            <p:ph type="title"/>
          </p:nvPr>
        </p:nvSpPr>
        <p:spPr>
          <a:xfrm>
            <a:off x="457200" y="228864"/>
            <a:ext cx="8229600" cy="9524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sz="4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x="457200" y="1333500"/>
            <a:ext cx="8229600" cy="37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>
              <a:spcBef>
                <a:spcPts val="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1pPr>
            <a:lvl2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2pPr>
            <a:lvl3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3pPr>
            <a:lvl4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4pPr>
            <a:lvl5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5pPr>
            <a:lvl6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6pPr>
            <a:lvl7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7pPr>
            <a:lvl8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8pPr>
            <a:lvl9pPr>
              <a:spcBef>
                <a:spcPts val="360"/>
              </a:spcBef>
              <a:buClr>
                <a:schemeClr val="dk2"/>
              </a:buClr>
              <a:buSzPct val="100000"/>
              <a:defRPr sz="1800">
                <a:solidFill>
                  <a:schemeClr val="dk2"/>
                </a:solidFill>
              </a:defRPr>
            </a:lvl9pPr>
          </a:lstStyle>
          <a:p/>
        </p:txBody>
      </p:sp>
      <p:grpSp>
        <p:nvGrpSpPr>
          <p:cNvPr id="33" name="Shape 33"/>
          <p:cNvGrpSpPr/>
          <p:nvPr/>
        </p:nvGrpSpPr>
        <p:grpSpPr>
          <a:xfrm rot="10800000">
            <a:off x="5734187" y="3373308"/>
            <a:ext cx="3409812" cy="2341769"/>
            <a:chOff x="0" y="1493"/>
            <a:chExt cx="3409812" cy="2810236"/>
          </a:xfrm>
        </p:grpSpPr>
        <p:cxnSp>
          <p:nvCxnSpPr>
            <p:cNvPr id="34" name="Shape 34"/>
            <p:cNvCxnSpPr/>
            <p:nvPr/>
          </p:nvCxnSpPr>
          <p:spPr>
            <a:xfrm>
              <a:off x="0" y="245542"/>
              <a:ext cx="32510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5" name="Shape 35"/>
            <p:cNvCxnSpPr/>
            <p:nvPr/>
          </p:nvCxnSpPr>
          <p:spPr>
            <a:xfrm rot="-5400000">
              <a:off x="-1212177" y="1407880"/>
              <a:ext cx="28062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6" name="Shape 36"/>
            <p:cNvCxnSpPr/>
            <p:nvPr/>
          </p:nvCxnSpPr>
          <p:spPr>
            <a:xfrm>
              <a:off x="0" y="474143"/>
              <a:ext cx="26669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7" name="Shape 37"/>
            <p:cNvCxnSpPr/>
            <p:nvPr/>
          </p:nvCxnSpPr>
          <p:spPr>
            <a:xfrm>
              <a:off x="0" y="702743"/>
              <a:ext cx="21675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8" name="Shape 38"/>
            <p:cNvCxnSpPr/>
            <p:nvPr/>
          </p:nvCxnSpPr>
          <p:spPr>
            <a:xfrm>
              <a:off x="0" y="931342"/>
              <a:ext cx="18626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9" name="Shape 39"/>
            <p:cNvCxnSpPr/>
            <p:nvPr/>
          </p:nvCxnSpPr>
          <p:spPr>
            <a:xfrm>
              <a:off x="0" y="1159942"/>
              <a:ext cx="14900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0" name="Shape 40"/>
            <p:cNvCxnSpPr/>
            <p:nvPr/>
          </p:nvCxnSpPr>
          <p:spPr>
            <a:xfrm>
              <a:off x="0" y="1388542"/>
              <a:ext cx="12191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1" name="Shape 41"/>
            <p:cNvCxnSpPr/>
            <p:nvPr/>
          </p:nvCxnSpPr>
          <p:spPr>
            <a:xfrm>
              <a:off x="0" y="1617142"/>
              <a:ext cx="9905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2" name="Shape 42"/>
            <p:cNvCxnSpPr/>
            <p:nvPr/>
          </p:nvCxnSpPr>
          <p:spPr>
            <a:xfrm>
              <a:off x="0" y="1845742"/>
              <a:ext cx="7452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3" name="Shape 43"/>
            <p:cNvCxnSpPr/>
            <p:nvPr/>
          </p:nvCxnSpPr>
          <p:spPr>
            <a:xfrm>
              <a:off x="0" y="2074342"/>
              <a:ext cx="5333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4" name="Shape 44"/>
            <p:cNvCxnSpPr/>
            <p:nvPr/>
          </p:nvCxnSpPr>
          <p:spPr>
            <a:xfrm>
              <a:off x="0" y="2302943"/>
              <a:ext cx="2624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5" name="Shape 45"/>
            <p:cNvCxnSpPr/>
            <p:nvPr/>
          </p:nvCxnSpPr>
          <p:spPr>
            <a:xfrm rot="-5400000">
              <a:off x="-814261" y="1238115"/>
              <a:ext cx="24683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6" name="Shape 46"/>
            <p:cNvCxnSpPr/>
            <p:nvPr/>
          </p:nvCxnSpPr>
          <p:spPr>
            <a:xfrm rot="-5400000">
              <a:off x="-357712" y="1014527"/>
              <a:ext cx="20180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7" name="Shape 47"/>
            <p:cNvCxnSpPr/>
            <p:nvPr/>
          </p:nvCxnSpPr>
          <p:spPr>
            <a:xfrm rot="-5400000">
              <a:off x="-853" y="887576"/>
              <a:ext cx="17639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8" name="Shape 48"/>
            <p:cNvCxnSpPr/>
            <p:nvPr/>
          </p:nvCxnSpPr>
          <p:spPr>
            <a:xfrm rot="-5400000">
              <a:off x="326307" y="790194"/>
              <a:ext cx="15693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9" name="Shape 49"/>
            <p:cNvCxnSpPr/>
            <p:nvPr/>
          </p:nvCxnSpPr>
          <p:spPr>
            <a:xfrm rot="-5400000">
              <a:off x="636516" y="709726"/>
              <a:ext cx="14085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0" name="Shape 50"/>
            <p:cNvCxnSpPr/>
            <p:nvPr/>
          </p:nvCxnSpPr>
          <p:spPr>
            <a:xfrm rot="-5400000">
              <a:off x="972228" y="603961"/>
              <a:ext cx="11967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1" name="Shape 51"/>
            <p:cNvCxnSpPr/>
            <p:nvPr/>
          </p:nvCxnSpPr>
          <p:spPr>
            <a:xfrm rot="-5400000">
              <a:off x="1278236" y="527761"/>
              <a:ext cx="10443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2" name="Shape 52"/>
            <p:cNvCxnSpPr/>
            <p:nvPr/>
          </p:nvCxnSpPr>
          <p:spPr>
            <a:xfrm rot="-5400000">
              <a:off x="1590398" y="440776"/>
              <a:ext cx="8795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3" name="Shape 53"/>
            <p:cNvCxnSpPr/>
            <p:nvPr/>
          </p:nvCxnSpPr>
          <p:spPr>
            <a:xfrm rot="-5400000">
              <a:off x="1883657" y="377227"/>
              <a:ext cx="7527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4" name="Shape 54"/>
            <p:cNvCxnSpPr/>
            <p:nvPr/>
          </p:nvCxnSpPr>
          <p:spPr>
            <a:xfrm rot="-5400000">
              <a:off x="2198066" y="292493"/>
              <a:ext cx="5834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5" name="Shape 55"/>
            <p:cNvCxnSpPr/>
            <p:nvPr/>
          </p:nvCxnSpPr>
          <p:spPr>
            <a:xfrm rot="-5400000">
              <a:off x="2521027" y="199376"/>
              <a:ext cx="3972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6" name="Shape 56"/>
            <p:cNvCxnSpPr/>
            <p:nvPr/>
          </p:nvCxnSpPr>
          <p:spPr>
            <a:xfrm rot="-5400000">
              <a:off x="2801688" y="148627"/>
              <a:ext cx="2954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7" name="Shape 57"/>
            <p:cNvCxnSpPr/>
            <p:nvPr/>
          </p:nvCxnSpPr>
          <p:spPr>
            <a:xfrm rot="-5400000">
              <a:off x="3079242" y="102444"/>
              <a:ext cx="201599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8" name="Shape 58"/>
            <p:cNvCxnSpPr/>
            <p:nvPr/>
          </p:nvCxnSpPr>
          <p:spPr>
            <a:xfrm rot="-5400000">
              <a:off x="3324762" y="85076"/>
              <a:ext cx="168600" cy="1500"/>
            </a:xfrm>
            <a:prstGeom prst="straightConnector1">
              <a:avLst/>
            </a:prstGeom>
            <a:noFill/>
            <a:ln cap="flat" cmpd="sng" w="12700">
              <a:solidFill>
                <a:srgbClr val="B7CCE4">
                  <a:alpha val="53725"/>
                </a:srgbClr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hf dt="0" ftr="0" hdr="0" sldNum="0"/>
  <p:txStyles>
    <p:title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rtl="0" algn="l">
        <a:lnSpc>
          <a:spcPct val="100000"/>
        </a:lnSpc>
        <a:spcBef>
          <a:spcPts val="0"/>
        </a:spcBef>
        <a:spcAft>
          <a:spcPts val="0"/>
        </a:spcAft>
      </a:defPPr>
      <a:lvl1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baseline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3" Type="http://schemas.openxmlformats.org/officeDocument/2006/relationships/hyperlink" Target="http://www.youtube.com/watch?v=pRaptzcp9G4" TargetMode="External"/></Relationships>
</file>

<file path=ppt/slides/_rels/slide3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3" Type="http://schemas.openxmlformats.org/officeDocument/2006/relationships/image" Target="../media/image00.png"/></Relationships>
</file>

<file path=ppt/slides/_rels/slide4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youtube.com/v/3hMhWOaX_0o" TargetMode="External"/><Relationship Id="rId5" Type="http://schemas.openxmlformats.org/officeDocument/2006/relationships/image" Target="../media/image01.jpg"/></Relationships>
</file>

<file path=ppt/slides/_rels/slide5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02.jpg"/><Relationship Id="rId3" Type="http://schemas.openxmlformats.org/officeDocument/2006/relationships/image" Target="../media/image04.jpg"/></Relationships>
</file>

<file path=ppt/slides/_rels/slide6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05.gif"/><Relationship Id="rId3" Type="http://schemas.openxmlformats.org/officeDocument/2006/relationships/image" Target="../media/image03.gif"/></Relationships>
</file>

<file path=ppt/slides/_rels/slide7.xml.rels><?xml version="1.0" encoding="UTF-8" standalone="yes"?>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type="ctrTitle"/>
          </p:nvPr>
        </p:nvSpPr>
        <p:spPr>
          <a:xfrm>
            <a:off x="685800" y="1888813"/>
            <a:ext cx="6400799" cy="1111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Waste management</a:t>
            </a:r>
          </a:p>
        </p:txBody>
      </p:sp>
      <p:sp>
        <p:nvSpPr>
          <p:cNvPr id="90" name="Shape 90"/>
          <p:cNvSpPr txBox="1"/>
          <p:nvPr>
            <p:ph idx="1" type="subTitle"/>
          </p:nvPr>
        </p:nvSpPr>
        <p:spPr>
          <a:xfrm>
            <a:off x="685800" y="3000375"/>
            <a:ext cx="6400799" cy="7506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Unit 9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type="title"/>
          </p:nvPr>
        </p:nvSpPr>
        <p:spPr>
          <a:xfrm>
            <a:off x="457200" y="112334"/>
            <a:ext cx="7315499" cy="1126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Wastewater</a:t>
            </a:r>
          </a:p>
        </p:txBody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457200" y="1420573"/>
            <a:ext cx="8229600" cy="40334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rtl="0" algn="ctr">
              <a:spcBef>
                <a:spcPts val="0"/>
              </a:spcBef>
              <a:buNone/>
            </a:pPr>
            <a:r>
              <a:rPr lang="en"/>
              <a:t>Remember “</a:t>
            </a:r>
            <a:r>
              <a:rPr lang="en" u="sng">
                <a:solidFill>
                  <a:schemeClr val="hlink"/>
                </a:solidFill>
                <a:hlinkClick r:id="rId3"/>
              </a:rPr>
              <a:t>From Flush to Finish</a:t>
            </a:r>
            <a:r>
              <a:rPr lang="en"/>
              <a:t>”? </a:t>
            </a:r>
          </a:p>
          <a:p>
            <a:pPr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type="title"/>
          </p:nvPr>
        </p:nvSpPr>
        <p:spPr>
          <a:xfrm>
            <a:off x="457200" y="112334"/>
            <a:ext cx="7315499" cy="1126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Solid waste</a:t>
            </a:r>
          </a:p>
        </p:txBody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457200" y="1420573"/>
            <a:ext cx="8229600" cy="403349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The EPA’s preferred method tree:</a:t>
            </a:r>
          </a:p>
          <a:p>
            <a:pPr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id="103" name="Shape 10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36325" y="1968451"/>
            <a:ext cx="4370690" cy="3485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457200" y="112334"/>
            <a:ext cx="7315499" cy="1126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Solid waste</a:t>
            </a:r>
          </a:p>
        </p:txBody>
      </p:sp>
      <p:sp>
        <p:nvSpPr>
          <p:cNvPr id="109" name="Shape 109">
            <a:hlinkClick r:id="rId4"/>
          </p:cNvPr>
          <p:cNvSpPr/>
          <p:nvPr/>
        </p:nvSpPr>
        <p:spPr>
          <a:xfrm>
            <a:off x="1569574" y="1420575"/>
            <a:ext cx="5378008" cy="4033500"/>
          </a:xfrm>
          <a:prstGeom prst="rect">
            <a:avLst/>
          </a:prstGeom>
          <a:blipFill>
            <a:blip r:embed="rId5">
              <a:alphaModFix/>
            </a:blip>
            <a:stretch>
              <a:fillRect/>
            </a:stretch>
          </a:blipFill>
          <a:ln>
            <a:noFill/>
          </a:ln>
        </p:spPr>
      </p:sp>
      <p:sp>
        <p:nvSpPr>
          <p:cNvPr id="110" name="Shape 110"/>
          <p:cNvSpPr txBox="1"/>
          <p:nvPr/>
        </p:nvSpPr>
        <p:spPr>
          <a:xfrm>
            <a:off x="7025075" y="4870100"/>
            <a:ext cx="1215000" cy="4082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solidFill>
                  <a:schemeClr val="accent3"/>
                </a:solidFill>
              </a:rPr>
              <a:t>55 minutes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/>
          <p:nvPr>
            <p:ph type="title"/>
          </p:nvPr>
        </p:nvSpPr>
        <p:spPr>
          <a:xfrm>
            <a:off x="457200" y="112334"/>
            <a:ext cx="7315499" cy="1126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Hazardous waste</a:t>
            </a:r>
          </a:p>
        </p:txBody>
      </p:sp>
      <p:pic>
        <p:nvPicPr>
          <p:cNvPr id="116" name="Shape 1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7825" y="1105912"/>
            <a:ext cx="3758999" cy="3355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7" name="Shape 1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081512" y="2721400"/>
            <a:ext cx="5857875" cy="2743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/>
          <p:nvPr>
            <p:ph type="title"/>
          </p:nvPr>
        </p:nvSpPr>
        <p:spPr>
          <a:xfrm>
            <a:off x="457200" y="112334"/>
            <a:ext cx="7315499" cy="1126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Product lifecycles</a:t>
            </a:r>
          </a:p>
        </p:txBody>
      </p:sp>
      <p:pic>
        <p:nvPicPr>
          <p:cNvPr id="123" name="Shape 1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8787" y="1299925"/>
            <a:ext cx="4124325" cy="3009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4" name="Shape 12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483598" y="2668473"/>
            <a:ext cx="4335850" cy="2684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Shape 129"/>
          <p:cNvSpPr txBox="1"/>
          <p:nvPr>
            <p:ph type="title"/>
          </p:nvPr>
        </p:nvSpPr>
        <p:spPr>
          <a:xfrm>
            <a:off x="457200" y="112334"/>
            <a:ext cx="7315499" cy="1126499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>
                <a:solidFill>
                  <a:schemeClr val="accent2"/>
                </a:solidFill>
              </a:rPr>
              <a:t>Connect it</a:t>
            </a:r>
          </a:p>
        </p:txBody>
      </p:sp>
      <p:sp>
        <p:nvSpPr>
          <p:cNvPr id="130" name="Shape 130"/>
          <p:cNvSpPr txBox="1"/>
          <p:nvPr>
            <p:ph idx="1" type="body"/>
          </p:nvPr>
        </p:nvSpPr>
        <p:spPr>
          <a:xfrm>
            <a:off x="457200" y="1420573"/>
            <a:ext cx="8229600" cy="4033499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rtl="0" algn="ctr">
              <a:spcBef>
                <a:spcPts val="0"/>
              </a:spcBef>
              <a:buNone/>
            </a:pPr>
            <a:r>
              <a:rPr lang="en">
                <a:solidFill>
                  <a:schemeClr val="accent2"/>
                </a:solidFill>
              </a:rPr>
              <a:t>What areas of law enforcement generate lots of excess waste? How can you (and your future team) cut back? </a:t>
            </a:r>
          </a:p>
          <a:p>
            <a:pPr rtl="0" algn="ctr">
              <a:spcBef>
                <a:spcPts val="0"/>
              </a:spcBef>
              <a:buNone/>
            </a:pPr>
            <a:r>
              <a:t/>
            </a:r>
            <a:endParaRPr>
              <a:solidFill>
                <a:schemeClr val="accent2"/>
              </a:solidFill>
            </a:endParaRPr>
          </a:p>
          <a:p>
            <a:pPr algn="ctr">
              <a:spcBef>
                <a:spcPts val="0"/>
              </a:spcBef>
              <a:buNone/>
            </a:pPr>
            <a:r>
              <a:rPr lang="en">
                <a:solidFill>
                  <a:schemeClr val="accent2"/>
                </a:solidFill>
              </a:rPr>
              <a:t>Do you need to innovate anything that will do the job for you?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</a:theme>
</file>

<file path=ppt/theme/theme2.xml><?xml version="1.0" encoding="utf-8"?>
<a:theme xmlns:a="http://schemas.openxmlformats.org/drawingml/2006/main" xmlns:r="http://schemas.openxmlformats.org/officeDocument/2006/relationships" name="lesson-plan">
  <a:themeElements>
    <a:clrScheme name="Custom 501">
      <a:dk1>
        <a:srgbClr val="000000"/>
      </a:dk1>
      <a:lt1>
        <a:srgbClr val="EFEDE2"/>
      </a:lt1>
      <a:dk2>
        <a:srgbClr val="1F497D"/>
      </a:dk2>
      <a:lt2>
        <a:srgbClr val="FDFFFF"/>
      </a:lt2>
      <a:accent1>
        <a:srgbClr val="4F81BD"/>
      </a:accent1>
      <a:accent2>
        <a:srgbClr val="AB0101"/>
      </a:accent2>
      <a:accent3>
        <a:srgbClr val="86B060"/>
      </a:accent3>
      <a:accent4>
        <a:srgbClr val="7760A0"/>
      </a:accent4>
      <a:accent5>
        <a:srgbClr val="739395"/>
      </a:accent5>
      <a:accent6>
        <a:srgbClr val="968B52"/>
      </a:accent6>
      <a:hlink>
        <a:srgbClr val="336699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cap="flat" cmpd="sng" w="9525" algn="ctr">
          <a:solidFill>
            <a:schemeClr val="phClr">
              <a:shade val="95000"/>
              <a:satMod val="105000"/>
            </a:schemeClr>
          </a:solidFill>
          <a:prstDash val="solid"/>
        </a:ln>
        <a:ln cap="flat" cmpd="sng" w="25400" algn="ctr">
          <a:solidFill>
            <a:schemeClr val="phClr"/>
          </a:solidFill>
          <a:prstDash val="solid"/>
        </a:ln>
        <a:ln cap="flat" cmpd="sng" w="38100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rotWithShape="0" dir="5400000" dist="20000">
              <a:srgbClr val="000000">
                <a:alpha val="38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</a:effectStyle>
        <a:effectStyle>
          <a:effectLst>
            <a:outerShdw blurRad="40000" rotWithShape="0" dir="5400000" dist="23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</a:theme>
</file>